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mp4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notesMasterIdLst>
    <p:notesMasterId r:id="rId15"/>
  </p:notesMasterIdLst>
  <p:sldIdLst>
    <p:sldId id="256" r:id="rId2"/>
    <p:sldId id="263" r:id="rId3"/>
    <p:sldId id="267" r:id="rId4"/>
    <p:sldId id="264" r:id="rId5"/>
    <p:sldId id="265" r:id="rId6"/>
    <p:sldId id="266" r:id="rId7"/>
    <p:sldId id="268" r:id="rId8"/>
    <p:sldId id="257" r:id="rId9"/>
    <p:sldId id="258" r:id="rId10"/>
    <p:sldId id="259" r:id="rId11"/>
    <p:sldId id="260" r:id="rId12"/>
    <p:sldId id="261" r:id="rId13"/>
    <p:sldId id="262" r:id="rId14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exper" initials="e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63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g>
</file>

<file path=ppt/media/image14.png>
</file>

<file path=ppt/media/image15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wav>
</file>

<file path=ppt/media/media10.wav>
</file>

<file path=ppt/media/media2.mp4>
</file>

<file path=ppt/media/media3.mp4>
</file>

<file path=ppt/media/media4.mp4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BCB5C-93C0-4A21-B4F9-C9790C13E7A1}" type="datetimeFigureOut">
              <a:rPr lang="tr-TR" smtClean="0"/>
              <a:t>24.09.2022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61FC3D-2ACF-4AAE-AD28-BF6AC22C60F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40027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59C70E83-5440-4201-9DB9-D41EDB69256B}" type="datetime1">
              <a:rPr lang="tr-TR" smtClean="0"/>
              <a:t>24.09.2022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164FB-2862-4824-9B62-850127050906}" type="datetime1">
              <a:rPr lang="tr-TR" smtClean="0"/>
              <a:t>24.09.2022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1A28B-2460-4354-8094-A1D26FA62589}" type="datetime1">
              <a:rPr lang="tr-TR" smtClean="0"/>
              <a:t>24.09.2022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BCC2-28A4-4733-A1FE-B7DD65612625}" type="datetime1">
              <a:rPr lang="tr-TR" smtClean="0"/>
              <a:t>24.09.2022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227-A360-4D8C-9D64-5C701F35EA82}" type="datetime1">
              <a:rPr lang="tr-TR" smtClean="0"/>
              <a:t>24.09.2022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5DF2E-A77F-4F9C-87B3-727552DE5548}" type="datetime1">
              <a:rPr lang="tr-TR" smtClean="0"/>
              <a:t>24.09.2022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67B0C-EF20-401B-939C-8E48C8D8F6E7}" type="datetime1">
              <a:rPr lang="tr-TR" smtClean="0"/>
              <a:t>24.09.2022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717F6-3897-4CE6-8C6B-B7FEF633BED0}" type="datetime1">
              <a:rPr lang="tr-TR" smtClean="0"/>
              <a:t>24.09.2022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94A67-5D91-4967-BE68-B09D35657DE0}" type="datetime1">
              <a:rPr lang="tr-TR" smtClean="0"/>
              <a:t>24.09.2022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355D0F64-B9A3-4863-BC86-AFCE80D41474}" type="datetime1">
              <a:rPr lang="tr-TR" smtClean="0"/>
              <a:t>24.09.2022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DCAA7B57-8E4F-4046-9F64-52D3122ED651}" type="datetime1">
              <a:rPr lang="tr-TR" smtClean="0"/>
              <a:t>24.09.2022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314472DE-A8B8-4981-BCE5-ACCDE5F8CC35}" type="datetime1">
              <a:rPr lang="tr-TR" smtClean="0"/>
              <a:t>24.09.2022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5.pn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5.png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5.png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5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5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5.pn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763688" y="1412776"/>
            <a:ext cx="5723468" cy="1828090"/>
          </a:xfrm>
        </p:spPr>
        <p:txBody>
          <a:bodyPr/>
          <a:lstStyle/>
          <a:p>
            <a:r>
              <a:rPr lang="tr-TR" dirty="0" smtClean="0">
                <a:effectLst>
                  <a:reflection blurRad="6350" stA="55000" endA="50" endPos="85000" dist="60007" dir="5400000" sy="-100000" algn="bl" rotWithShape="0"/>
                </a:effectLst>
              </a:rPr>
              <a:t>KÜÇÜK ASLI VE ASLI’NIN ANILARI</a:t>
            </a:r>
            <a:endParaRPr lang="tr-TR" dirty="0">
              <a:effectLst>
                <a:reflection blurRad="6350" stA="55000" endA="50" endPos="85000" dist="60007" dir="5400000" sy="-100000" algn="bl" rotWithShape="0"/>
              </a:effectLst>
            </a:endParaRP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763688" y="3717032"/>
            <a:ext cx="5712179" cy="1524000"/>
          </a:xfrm>
        </p:spPr>
        <p:txBody>
          <a:bodyPr/>
          <a:lstStyle/>
          <a:p>
            <a:r>
              <a:rPr lang="tr-TR" dirty="0" smtClean="0">
                <a:solidFill>
                  <a:schemeClr val="tx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NOT:5-6 yaşlarındaki Aslıyı görebilirsiniz</a:t>
            </a:r>
            <a:endParaRPr lang="tr-TR" dirty="0"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EB074-A8BA-4590-ACF4-F400D2B6D434}" type="datetime1">
              <a:rPr lang="tr-TR" smtClean="0"/>
              <a:t>24.09.2022</a:t>
            </a:fld>
            <a:endParaRPr lang="tr-TR"/>
          </a:p>
        </p:txBody>
      </p:sp>
      <p:pic>
        <p:nvPicPr>
          <p:cNvPr id="5" name="Ses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1256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527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7449">
        <p:circle/>
      </p:transition>
    </mc:Choice>
    <mc:Fallback xmlns="">
      <p:transition spd="slow" advTm="17449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şlık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 smtClean="0"/>
              <a:t>Ağlarım bak ona göre </a:t>
            </a:r>
            <a:r>
              <a:rPr lang="tr-TR" dirty="0" smtClean="0">
                <a:solidFill>
                  <a:srgbClr val="FF0000"/>
                </a:solidFill>
              </a:rPr>
              <a:t>&lt;3 &lt;3 &lt;3 </a:t>
            </a:r>
            <a:endParaRPr lang="tr-TR" dirty="0">
              <a:solidFill>
                <a:srgbClr val="FF0000"/>
              </a:solidFill>
            </a:endParaRPr>
          </a:p>
        </p:txBody>
      </p:sp>
      <p:pic>
        <p:nvPicPr>
          <p:cNvPr id="5" name="Resim Yer Tutucusu 4"/>
          <p:cNvPicPr>
            <a:picLocks noGrp="1" noChangeAspect="1"/>
          </p:cNvPicPr>
          <p:nvPr>
            <p:ph type="pic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43" r="25943"/>
          <a:stretch>
            <a:fillRect/>
          </a:stretch>
        </p:blipFill>
        <p:spPr/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tr-TR" sz="1800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GÖZLERE DİKKAT</a:t>
            </a:r>
          </a:p>
          <a:p>
            <a:r>
              <a:rPr lang="tr-TR" sz="1800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(yeşil </a:t>
            </a:r>
            <a:r>
              <a:rPr lang="tr-TR" sz="1800" dirty="0" err="1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renkde</a:t>
            </a:r>
            <a:r>
              <a:rPr lang="tr-TR" sz="1800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)</a:t>
            </a:r>
            <a:endParaRPr lang="tr-TR" sz="1800" dirty="0">
              <a:solidFill>
                <a:srgbClr val="FF00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Veri Yer Tutucusu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1C44F-202C-4EE8-9A45-87726AECE729}" type="datetime1">
              <a:rPr lang="tr-TR" smtClean="0"/>
              <a:t>24.09.2022</a:t>
            </a:fld>
            <a:endParaRPr lang="tr-TR"/>
          </a:p>
        </p:txBody>
      </p:sp>
      <p:pic>
        <p:nvPicPr>
          <p:cNvPr id="7" name="Ses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40552" y="1166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33535"/>
      </p:ext>
    </p:extLst>
  </p:cSld>
  <p:clrMapOvr>
    <a:masterClrMapping/>
  </p:clrMapOvr>
  <p:transition spd="slow" advTm="2085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şlık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Gözlük çok yakıştı </a:t>
            </a:r>
            <a:r>
              <a:rPr lang="tr-TR" dirty="0" smtClean="0">
                <a:solidFill>
                  <a:srgbClr val="FF0000"/>
                </a:solidFill>
              </a:rPr>
              <a:t>&lt;3 &lt;3 &lt;3 </a:t>
            </a:r>
            <a:endParaRPr lang="tr-TR" dirty="0">
              <a:solidFill>
                <a:srgbClr val="FF0000"/>
              </a:solidFill>
            </a:endParaRPr>
          </a:p>
        </p:txBody>
      </p:sp>
      <p:pic>
        <p:nvPicPr>
          <p:cNvPr id="5" name="Resim Yer Tutucusu 4"/>
          <p:cNvPicPr>
            <a:picLocks noGrp="1" noChangeAspect="1"/>
          </p:cNvPicPr>
          <p:nvPr>
            <p:ph type="pic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71" b="6171"/>
          <a:stretch>
            <a:fillRect/>
          </a:stretch>
        </p:blipFill>
        <p:spPr/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tr-TR" sz="1800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ETEK GÜZELMİŞ </a:t>
            </a:r>
            <a:endParaRPr lang="tr-TR" sz="1800" dirty="0">
              <a:solidFill>
                <a:srgbClr val="FF00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Veri Yer Tutucusu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6B46C-7B41-4169-92F1-027E94CC74EE}" type="datetime1">
              <a:rPr lang="tr-TR" smtClean="0"/>
              <a:t>24.09.2022</a:t>
            </a:fld>
            <a:endParaRPr lang="tr-TR"/>
          </a:p>
        </p:txBody>
      </p:sp>
      <p:pic>
        <p:nvPicPr>
          <p:cNvPr id="7" name="Ses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96536" y="1886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295980"/>
      </p:ext>
    </p:extLst>
  </p:cSld>
  <p:clrMapOvr>
    <a:masterClrMapping/>
  </p:clrMapOvr>
  <p:transition spd="slow" advTm="20208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Acaba nereye bakıyor </a:t>
            </a:r>
            <a:r>
              <a:rPr lang="tr-TR" dirty="0" smtClean="0">
                <a:solidFill>
                  <a:srgbClr val="FF0000"/>
                </a:solidFill>
              </a:rPr>
              <a:t>&lt;3 &lt;3 &lt;3 </a:t>
            </a:r>
            <a:endParaRPr lang="tr-TR" dirty="0">
              <a:solidFill>
                <a:srgbClr val="FF0000"/>
              </a:solidFill>
            </a:endParaRPr>
          </a:p>
        </p:txBody>
      </p:sp>
      <p:pic>
        <p:nvPicPr>
          <p:cNvPr id="5" name="Resim Yer Tutucusu 4"/>
          <p:cNvPicPr>
            <a:picLocks noGrp="1" noChangeAspect="1"/>
          </p:cNvPicPr>
          <p:nvPr>
            <p:ph type="pic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5" b="6165"/>
          <a:stretch>
            <a:fillRect/>
          </a:stretch>
        </p:blipFill>
        <p:spPr/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tr-TR" sz="2000" dirty="0" smtClean="0">
                <a:solidFill>
                  <a:srgbClr val="FF0000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Kameraya bakmadığı kesin de.</a:t>
            </a:r>
            <a:endParaRPr lang="tr-TR" sz="2000" dirty="0">
              <a:solidFill>
                <a:srgbClr val="FF0000"/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Veri Yer Tutucusu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0D5A7-151D-4093-BCD9-406B8B225CF7}" type="datetime1">
              <a:rPr lang="tr-TR" smtClean="0"/>
              <a:t>24.09.2022</a:t>
            </a:fld>
            <a:endParaRPr lang="tr-TR"/>
          </a:p>
        </p:txBody>
      </p:sp>
      <p:pic>
        <p:nvPicPr>
          <p:cNvPr id="7" name="Ses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84568" y="2606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42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4967">
        <p:circle/>
      </p:transition>
    </mc:Choice>
    <mc:Fallback xmlns="">
      <p:transition spd="slow" advTm="14967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BENİM KÜÇÜKLÜĞÜMÜ GÖRÜP BENİ DİNLEDİĞİNİZ  İÇİN TEŞEKKÜR EDERİM</a:t>
            </a:r>
            <a:endParaRPr lang="tr-TR" dirty="0">
              <a:solidFill>
                <a:srgbClr val="FF00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349388"/>
            <a:ext cx="3527375" cy="35273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İçerik Yer Tutucusu 5"/>
          <p:cNvPicPr>
            <a:picLocks noGrp="1" noChangeAspect="1"/>
          </p:cNvPicPr>
          <p:nvPr>
            <p:ph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869406"/>
            <a:ext cx="3096344" cy="30078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705BF-440C-47A0-8544-E4F1F67292C3}" type="datetime1">
              <a:rPr lang="tr-TR" smtClean="0"/>
              <a:t>24.09.2022</a:t>
            </a:fld>
            <a:endParaRPr lang="tr-TR"/>
          </a:p>
        </p:txBody>
      </p:sp>
      <p:pic>
        <p:nvPicPr>
          <p:cNvPr id="8" name="Ses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61256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584949"/>
      </p:ext>
    </p:extLst>
  </p:cSld>
  <p:clrMapOvr>
    <a:masterClrMapping/>
  </p:clrMapOvr>
  <p:transition spd="slow" advTm="40971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BEN</a:t>
            </a:r>
            <a:r>
              <a:rPr lang="tr-TR" dirty="0" smtClean="0"/>
              <a:t>;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1 AYLIKKEN KONUŞUMAYA </a:t>
            </a:r>
          </a:p>
          <a:p>
            <a:r>
              <a:rPr lang="tr-TR" dirty="0" smtClean="0"/>
              <a:t>2 AYLIKKEN </a:t>
            </a:r>
            <a:r>
              <a:rPr lang="tr-TR" dirty="0" smtClean="0"/>
              <a:t>YÜRÜMEYE </a:t>
            </a:r>
            <a:endParaRPr lang="tr-TR" dirty="0" smtClean="0"/>
          </a:p>
          <a:p>
            <a:r>
              <a:rPr lang="tr-TR" dirty="0" smtClean="0"/>
              <a:t>   </a:t>
            </a:r>
            <a:r>
              <a:rPr lang="tr-TR" sz="3200" dirty="0" smtClean="0">
                <a:solidFill>
                  <a:srgbClr val="FF0000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BAŞLADIM</a:t>
            </a:r>
          </a:p>
          <a:p>
            <a:endParaRPr lang="tr-TR" sz="3200" dirty="0">
              <a:solidFill>
                <a:srgbClr val="FF0000"/>
              </a:solidFill>
            </a:endParaRPr>
          </a:p>
          <a:p>
            <a:endParaRPr lang="tr-TR" sz="3200" dirty="0" smtClean="0">
              <a:solidFill>
                <a:srgbClr val="FF0000"/>
              </a:solidFill>
            </a:endParaRP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dirty="0" err="1" smtClean="0"/>
              <a:t>bügün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0611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>
                <a:solidFill>
                  <a:srgbClr val="FF0000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VİDEOLAR</a:t>
            </a:r>
            <a:endParaRPr lang="tr-TR" dirty="0">
              <a:solidFill>
                <a:srgbClr val="FF0000"/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tr-TR" sz="2800" dirty="0" smtClean="0">
                <a:solidFill>
                  <a:srgbClr val="FF0000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BİRAZ UZUN SÜREBİLİR.</a:t>
            </a:r>
            <a:endParaRPr lang="tr-TR" sz="2800" dirty="0">
              <a:solidFill>
                <a:srgbClr val="FF0000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227-A360-4D8C-9D64-5C701F35EA82}" type="datetime1">
              <a:rPr lang="tr-TR" smtClean="0"/>
              <a:t>24.09.2022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6322700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EKMEK VE BEN </a:t>
            </a:r>
            <a:r>
              <a:rPr lang="tr-TR" dirty="0" smtClean="0">
                <a:solidFill>
                  <a:srgbClr val="FF0000"/>
                </a:solidFill>
              </a:rPr>
              <a:t>&lt;3 &lt;3 &lt;3 </a:t>
            </a:r>
            <a:endParaRPr lang="tr-TR" dirty="0">
              <a:solidFill>
                <a:srgbClr val="FF0000"/>
              </a:solidFill>
            </a:endParaRPr>
          </a:p>
        </p:txBody>
      </p:sp>
      <p:pic>
        <p:nvPicPr>
          <p:cNvPr id="6" name="VIDEO001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6813" y="1150938"/>
            <a:ext cx="2774950" cy="4625975"/>
          </a:xfrm>
        </p:spPr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 rot="-60000">
            <a:off x="1133712" y="3599462"/>
            <a:ext cx="3048891" cy="2100400"/>
          </a:xfrm>
        </p:spPr>
        <p:txBody>
          <a:bodyPr>
            <a:normAutofit/>
          </a:bodyPr>
          <a:lstStyle/>
          <a:p>
            <a:r>
              <a:rPr lang="tr-TR" sz="2800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EKMEĞE BAYILIRIM</a:t>
            </a:r>
            <a:endParaRPr lang="tr-TR" sz="2800" dirty="0">
              <a:solidFill>
                <a:srgbClr val="FF00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0F64-B9A3-4863-BC86-AFCE80D41474}" type="datetime1">
              <a:rPr lang="tr-TR" smtClean="0"/>
              <a:t>24.09.2022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190636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KÖKTELEN KURUYORUM </a:t>
            </a:r>
            <a:r>
              <a:rPr lang="tr-TR" dirty="0" smtClean="0">
                <a:solidFill>
                  <a:srgbClr val="FF0000"/>
                </a:solidFill>
              </a:rPr>
              <a:t>&lt;3 &lt;3 &lt;3 </a:t>
            </a:r>
            <a:endParaRPr lang="tr-TR" dirty="0">
              <a:solidFill>
                <a:srgbClr val="FF0000"/>
              </a:solidFill>
            </a:endParaRPr>
          </a:p>
        </p:txBody>
      </p:sp>
      <p:pic>
        <p:nvPicPr>
          <p:cNvPr id="6" name="VIDEO0180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6813" y="1150938"/>
            <a:ext cx="2774950" cy="4625975"/>
          </a:xfrm>
        </p:spPr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tr-TR" sz="3200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ABİM DE İÇİNDE VAR</a:t>
            </a:r>
            <a:endParaRPr lang="tr-TR" sz="3200" dirty="0">
              <a:solidFill>
                <a:srgbClr val="FF00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0F64-B9A3-4863-BC86-AFCE80D41474}" type="datetime1">
              <a:rPr lang="tr-TR" smtClean="0"/>
              <a:t>24.09.2022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66394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YÜRÜME ÇABALARI </a:t>
            </a:r>
            <a:r>
              <a:rPr lang="tr-TR" dirty="0" smtClean="0">
                <a:solidFill>
                  <a:srgbClr val="FF0000"/>
                </a:solidFill>
              </a:rPr>
              <a:t>&lt;3 &lt;3 &lt;3 </a:t>
            </a:r>
            <a:endParaRPr lang="tr-TR" sz="1800" dirty="0">
              <a:solidFill>
                <a:srgbClr val="FF0000"/>
              </a:solidFill>
            </a:endParaRPr>
          </a:p>
        </p:txBody>
      </p:sp>
      <p:pic>
        <p:nvPicPr>
          <p:cNvPr id="6" name="VIDEO0194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6813" y="1150938"/>
            <a:ext cx="2774950" cy="4625975"/>
          </a:xfrm>
        </p:spPr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tr-TR" sz="2400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BİLEREK DÜŞMEDİM</a:t>
            </a:r>
            <a:endParaRPr lang="tr-TR" sz="2400" dirty="0">
              <a:solidFill>
                <a:srgbClr val="FF00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0F64-B9A3-4863-BC86-AFCE80D41474}" type="datetime1">
              <a:rPr lang="tr-TR" smtClean="0"/>
              <a:t>24.09.2022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467894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FOTORAFLAR</a:t>
            </a:r>
            <a:endParaRPr lang="tr-TR" dirty="0">
              <a:solidFill>
                <a:srgbClr val="FF00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tr-TR" sz="2800" dirty="0" smtClean="0">
                <a:solidFill>
                  <a:srgbClr val="FF0000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HEPSİ ÇOK TATLI.</a:t>
            </a:r>
            <a:endParaRPr lang="tr-TR" sz="2800" dirty="0">
              <a:solidFill>
                <a:srgbClr val="FF0000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47227-A360-4D8C-9D64-5C701F35EA82}" type="datetime1">
              <a:rPr lang="tr-TR" smtClean="0"/>
              <a:t>24.09.2022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420677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şlık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Utandım</a:t>
            </a:r>
            <a:r>
              <a:rPr lang="tr-TR" dirty="0" smtClean="0">
                <a:solidFill>
                  <a:srgbClr val="FF0000"/>
                </a:solidFill>
              </a:rPr>
              <a:t> &lt;3 &lt;3 &lt;3 </a:t>
            </a:r>
            <a:endParaRPr lang="tr-TR" dirty="0">
              <a:solidFill>
                <a:srgbClr val="FF0000"/>
              </a:solidFill>
            </a:endParaRPr>
          </a:p>
        </p:txBody>
      </p:sp>
      <p:pic>
        <p:nvPicPr>
          <p:cNvPr id="5" name="Resim Yer Tutucusu 4"/>
          <p:cNvPicPr>
            <a:picLocks noGrp="1" noChangeAspect="1"/>
          </p:cNvPicPr>
          <p:nvPr>
            <p:ph type="pic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95" r="28695"/>
          <a:stretch>
            <a:fillRect/>
          </a:stretch>
        </p:blipFill>
        <p:spPr/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tr-TR" sz="1800" dirty="0" smtClean="0">
                <a:solidFill>
                  <a:srgbClr val="FF0000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ÇOK TATLI</a:t>
            </a:r>
            <a:endParaRPr lang="tr-TR" sz="1800" dirty="0">
              <a:solidFill>
                <a:srgbClr val="FF0000"/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7" name="Ses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96536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493071"/>
      </p:ext>
    </p:extLst>
  </p:cSld>
  <p:clrMapOvr>
    <a:masterClrMapping/>
  </p:clrMapOvr>
  <p:transition spd="slow" advTm="23037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şlık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Uuu</a:t>
            </a:r>
            <a:r>
              <a:rPr lang="tr-TR" dirty="0" smtClean="0"/>
              <a:t> çok havalı  </a:t>
            </a:r>
            <a:r>
              <a:rPr lang="tr-TR" b="1" dirty="0" smtClean="0">
                <a:solidFill>
                  <a:srgbClr val="FF0000"/>
                </a:solidFill>
              </a:rPr>
              <a:t>&lt;3 &lt;3 &lt;3 </a:t>
            </a:r>
            <a:endParaRPr lang="tr-TR" b="1" dirty="0">
              <a:solidFill>
                <a:srgbClr val="FF0000"/>
              </a:solidFill>
            </a:endParaRPr>
          </a:p>
        </p:txBody>
      </p:sp>
      <p:pic>
        <p:nvPicPr>
          <p:cNvPr id="5" name="Resim Yer Tutucusu 4"/>
          <p:cNvPicPr>
            <a:picLocks noGrp="1" noChangeAspect="1"/>
          </p:cNvPicPr>
          <p:nvPr>
            <p:ph type="pic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56" r="31956"/>
          <a:stretch>
            <a:fillRect/>
          </a:stretch>
        </p:blipFill>
        <p:spPr/>
      </p:pic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tr-TR" sz="1800" dirty="0" smtClean="0">
                <a:solidFill>
                  <a:srgbClr val="FF0000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SADECE GÜNEŞ GÖZLÜĞÜ LAZIM</a:t>
            </a:r>
            <a:endParaRPr lang="tr-TR" sz="1800" dirty="0">
              <a:solidFill>
                <a:srgbClr val="FF0000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Veri Yer Tutucusu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31D7-2FDD-46E8-A20A-807FD110B112}" type="datetime1">
              <a:rPr lang="tr-TR" smtClean="0"/>
              <a:t>24.09.2022</a:t>
            </a:fld>
            <a:endParaRPr lang="tr-TR"/>
          </a:p>
        </p:txBody>
      </p:sp>
      <p:pic>
        <p:nvPicPr>
          <p:cNvPr id="7" name="Ses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12560" y="1166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2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2410">
        <p:split orient="vert"/>
      </p:transition>
    </mc:Choice>
    <mc:Fallback xmlns="">
      <p:transition spd="slow" advTm="2241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aptiye">
  <a:themeElements>
    <a:clrScheme name="Raptiye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Raptiye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aptiy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114</TotalTime>
  <Words>145</Words>
  <Application>Microsoft Office PowerPoint</Application>
  <PresentationFormat>Ekran Gösterisi (4:3)</PresentationFormat>
  <Paragraphs>40</Paragraphs>
  <Slides>13</Slides>
  <Notes>0</Notes>
  <HiddenSlides>0</HiddenSlides>
  <MMClips>10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4" baseType="lpstr">
      <vt:lpstr>Raptiye</vt:lpstr>
      <vt:lpstr>KÜÇÜK ASLI VE ASLI’NIN ANILARI</vt:lpstr>
      <vt:lpstr>BEN;</vt:lpstr>
      <vt:lpstr>VİDEOLAR</vt:lpstr>
      <vt:lpstr>EKMEK VE BEN &lt;3 &lt;3 &lt;3 </vt:lpstr>
      <vt:lpstr>KÖKTELEN KURUYORUM &lt;3 &lt;3 &lt;3 </vt:lpstr>
      <vt:lpstr>YÜRÜME ÇABALARI &lt;3 &lt;3 &lt;3 </vt:lpstr>
      <vt:lpstr>FOTORAFLAR</vt:lpstr>
      <vt:lpstr>Utandım &lt;3 &lt;3 &lt;3 </vt:lpstr>
      <vt:lpstr>Uuu çok havalı  &lt;3 &lt;3 &lt;3 </vt:lpstr>
      <vt:lpstr>Ağlarım bak ona göre &lt;3 &lt;3 &lt;3 </vt:lpstr>
      <vt:lpstr>Gözlük çok yakıştı &lt;3 &lt;3 &lt;3 </vt:lpstr>
      <vt:lpstr>Acaba nereye bakıyor &lt;3 &lt;3 &lt;3 </vt:lpstr>
      <vt:lpstr>BENİM KÜÇÜKLÜĞÜMÜ GÖRÜP BENİ DİNLEDİĞİNİZ  İÇİN TEŞEKKÜR EDERİM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ASLI ve aslI’nIn anIlari</dc:title>
  <dc:creator>exper</dc:creator>
  <cp:lastModifiedBy>exper</cp:lastModifiedBy>
  <cp:revision>16</cp:revision>
  <dcterms:created xsi:type="dcterms:W3CDTF">2022-09-21T13:52:21Z</dcterms:created>
  <dcterms:modified xsi:type="dcterms:W3CDTF">2022-09-24T15:23:48Z</dcterms:modified>
</cp:coreProperties>
</file>

<file path=docProps/thumbnail.jpeg>
</file>